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914400"/>
            <a:ext cx="502920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rgbClr val="FF0000"/>
                </a:solidFill>
              </a:rPr>
              <a:t>Components used and their Specifications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05000"/>
            <a:ext cx="4800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Flex Sensor Features, Working, Circuit &amp; Datashe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267200"/>
            <a:ext cx="5638800" cy="2133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67400" y="2819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00B0F0"/>
                </a:solidFill>
              </a:rPr>
              <a:t>Flex Sensor</a:t>
            </a:r>
            <a:endParaRPr 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047749" y="247650"/>
            <a:ext cx="22479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 descr="Bluetooth Module - Ajantha Students Projec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600200"/>
            <a:ext cx="3276600" cy="4116193"/>
          </a:xfrm>
          <a:prstGeom prst="rect">
            <a:avLst/>
          </a:prstGeom>
          <a:noFill/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LCD 16x2: Pin Configuration, Features and Its Work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3048000" cy="4629151"/>
          </a:xfrm>
          <a:prstGeom prst="rect">
            <a:avLst/>
          </a:prstGeom>
          <a:noFill/>
        </p:spPr>
      </p:pic>
      <p:pic>
        <p:nvPicPr>
          <p:cNvPr id="35844" name="Picture 4" descr="Sensors Modules Lcd 16x2 Display Module | Sensors Modu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2971800"/>
            <a:ext cx="5029200" cy="34671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267200" y="11430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rgbClr val="00B0F0"/>
                </a:solidFill>
              </a:rPr>
              <a:t>LCD Display</a:t>
            </a:r>
            <a:endParaRPr 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rduino Uno Vs Nano Vs Mega, Pinout, and technical Specificati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81200"/>
            <a:ext cx="8153400" cy="43434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905000" y="7620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</a:rPr>
              <a:t>Heart of the Project (  </a:t>
            </a:r>
            <a:r>
              <a:rPr lang="en-IN" sz="2400" dirty="0" err="1" smtClean="0">
                <a:solidFill>
                  <a:srgbClr val="00B0F0"/>
                </a:solidFill>
              </a:rPr>
              <a:t>Arduino</a:t>
            </a:r>
            <a:r>
              <a:rPr lang="en-IN" sz="2400" dirty="0" smtClean="0">
                <a:solidFill>
                  <a:srgbClr val="00B0F0"/>
                </a:solidFill>
              </a:rPr>
              <a:t>   UNO </a:t>
            </a:r>
            <a:r>
              <a:rPr lang="en-IN" dirty="0" smtClean="0"/>
              <a:t>)</a:t>
            </a:r>
            <a:endParaRPr lang="en-US" dirty="0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905000"/>
            <a:ext cx="7315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143000" y="4572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rgbClr val="FF0000"/>
                </a:solidFill>
              </a:rPr>
              <a:t>Final Overview of the project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" y="381000"/>
            <a:ext cx="7772400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81534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14400"/>
            <a:ext cx="7315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57200"/>
            <a:ext cx="7543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981200"/>
            <a:ext cx="52578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286000" y="914400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rgbClr val="FF0000"/>
                </a:solidFill>
              </a:rPr>
              <a:t>Final overview  of the project in Phone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76400"/>
            <a:ext cx="7391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3233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70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910</TotalTime>
  <Words>29</Words>
  <Application>Microsoft Office PowerPoint</Application>
  <PresentationFormat>On-screen Show (4:3)</PresentationFormat>
  <Paragraphs>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Metro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Akash gupta</dc:creator>
  <cp:lastModifiedBy>Akash gupta</cp:lastModifiedBy>
  <cp:revision>19</cp:revision>
  <dcterms:created xsi:type="dcterms:W3CDTF">2006-08-16T00:00:00Z</dcterms:created>
  <dcterms:modified xsi:type="dcterms:W3CDTF">2025-05-09T03:48:06Z</dcterms:modified>
</cp:coreProperties>
</file>